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8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434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158-4D99-4F66-A2AD-3115564455A7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A4-7DC3-40FB-AD8B-92578762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158-4D99-4F66-A2AD-3115564455A7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A4-7DC3-40FB-AD8B-92578762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158-4D99-4F66-A2AD-3115564455A7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A4-7DC3-40FB-AD8B-92578762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8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158-4D99-4F66-A2AD-3115564455A7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A4-7DC3-40FB-AD8B-92578762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158-4D99-4F66-A2AD-3115564455A7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A4-7DC3-40FB-AD8B-92578762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8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158-4D99-4F66-A2AD-3115564455A7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A4-7DC3-40FB-AD8B-92578762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5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158-4D99-4F66-A2AD-3115564455A7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A4-7DC3-40FB-AD8B-92578762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0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158-4D99-4F66-A2AD-3115564455A7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A4-7DC3-40FB-AD8B-92578762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158-4D99-4F66-A2AD-3115564455A7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A4-7DC3-40FB-AD8B-92578762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3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158-4D99-4F66-A2AD-3115564455A7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A4-7DC3-40FB-AD8B-92578762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0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158-4D99-4F66-A2AD-3115564455A7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A4-7DC3-40FB-AD8B-92578762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9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BA158-4D99-4F66-A2AD-3115564455A7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088A4-7DC3-40FB-AD8B-92578762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1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Publish Articles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Create Issues </a:t>
            </a:r>
          </a:p>
          <a:p>
            <a:r>
              <a:rPr lang="en-US" dirty="0" smtClean="0"/>
              <a:t>How to </a:t>
            </a:r>
            <a:r>
              <a:rPr lang="en-US" dirty="0"/>
              <a:t>Submit &amp; Publish </a:t>
            </a:r>
            <a:r>
              <a:rPr lang="en-US" dirty="0" smtClean="0"/>
              <a:t>Articles</a:t>
            </a:r>
          </a:p>
          <a:p>
            <a:r>
              <a:rPr lang="en-US" dirty="0" smtClean="0"/>
              <a:t>How to Edit  Journal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95" b="5305"/>
          <a:stretch/>
        </p:blipFill>
        <p:spPr>
          <a:xfrm>
            <a:off x="2226255" y="2266681"/>
            <a:ext cx="7739489" cy="36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Enter Metadata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23" y="1825624"/>
            <a:ext cx="4455354" cy="4845631"/>
          </a:xfrm>
        </p:spPr>
      </p:pic>
    </p:spTree>
    <p:extLst>
      <p:ext uri="{BB962C8B-B14F-4D97-AF65-F5344CB8AC3E}">
        <p14:creationId xmlns:p14="http://schemas.microsoft.com/office/powerpoint/2010/main" val="23202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Cont..</a:t>
            </a:r>
            <a:r>
              <a:rPr lang="en-US" b="1" dirty="0" smtClean="0"/>
              <a:t>  </a:t>
            </a:r>
            <a:r>
              <a:rPr lang="en-US" dirty="0" smtClean="0"/>
              <a:t>Add </a:t>
            </a:r>
            <a:r>
              <a:rPr lang="en-US" dirty="0"/>
              <a:t>Contributor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13" y="1571223"/>
            <a:ext cx="5048518" cy="5286777"/>
          </a:xfrm>
        </p:spPr>
      </p:pic>
    </p:spTree>
    <p:extLst>
      <p:ext uri="{BB962C8B-B14F-4D97-AF65-F5344CB8AC3E}">
        <p14:creationId xmlns:p14="http://schemas.microsoft.com/office/powerpoint/2010/main" val="14403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Finish Submission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24" b="5214"/>
          <a:stretch/>
        </p:blipFill>
        <p:spPr>
          <a:xfrm>
            <a:off x="2226255" y="2305318"/>
            <a:ext cx="7739489" cy="364472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49296" y="3760631"/>
            <a:ext cx="1004552" cy="502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Review this Submission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32" b="6399"/>
          <a:stretch/>
        </p:blipFill>
        <p:spPr>
          <a:xfrm>
            <a:off x="2226255" y="2279561"/>
            <a:ext cx="7739489" cy="361896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515932" y="5035639"/>
            <a:ext cx="837127" cy="128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Editorial Decision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21" b="5510"/>
          <a:stretch/>
        </p:blipFill>
        <p:spPr>
          <a:xfrm>
            <a:off x="2226255" y="2318197"/>
            <a:ext cx="7739489" cy="361896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491730" y="4507606"/>
            <a:ext cx="837126" cy="128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33" b="8470"/>
          <a:stretch/>
        </p:blipFill>
        <p:spPr>
          <a:xfrm>
            <a:off x="2226255" y="2279561"/>
            <a:ext cx="7739489" cy="35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</a:t>
            </a:r>
            <a:r>
              <a:rPr lang="en-US" dirty="0"/>
              <a:t>Editorial Decision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96" b="5482"/>
          <a:stretch/>
        </p:blipFill>
        <p:spPr>
          <a:xfrm>
            <a:off x="2226255" y="2279561"/>
            <a:ext cx="7739489" cy="3657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069724" y="3799268"/>
            <a:ext cx="144243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to Production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44" r="1133" b="6399"/>
          <a:stretch/>
        </p:blipFill>
        <p:spPr>
          <a:xfrm>
            <a:off x="2226255" y="2240923"/>
            <a:ext cx="7651841" cy="36576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62174" y="4430332"/>
            <a:ext cx="1648495" cy="4121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the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85" r="9387" b="9066"/>
          <a:stretch/>
        </p:blipFill>
        <p:spPr>
          <a:xfrm>
            <a:off x="2239134" y="2318197"/>
            <a:ext cx="7832145" cy="381214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23504" y="4507606"/>
            <a:ext cx="57955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23504" y="4994857"/>
            <a:ext cx="57955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90187" y="5847008"/>
            <a:ext cx="6825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85" b="9728"/>
          <a:stretch/>
        </p:blipFill>
        <p:spPr>
          <a:xfrm>
            <a:off x="2226255" y="2292439"/>
            <a:ext cx="7739489" cy="34772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576552" y="5499279"/>
            <a:ext cx="991673" cy="1287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to Production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40" b="6103"/>
          <a:stretch/>
        </p:blipFill>
        <p:spPr>
          <a:xfrm>
            <a:off x="2226255" y="2253803"/>
            <a:ext cx="773948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Publication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33" b="4919"/>
          <a:stretch/>
        </p:blipFill>
        <p:spPr>
          <a:xfrm>
            <a:off x="2226255" y="2279561"/>
            <a:ext cx="7739489" cy="368335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556124" y="4301544"/>
            <a:ext cx="927279" cy="12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Article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29" b="5214"/>
          <a:stretch/>
        </p:blipFill>
        <p:spPr>
          <a:xfrm>
            <a:off x="2226255" y="2292439"/>
            <a:ext cx="7739489" cy="3657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504608" y="4095482"/>
            <a:ext cx="888643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7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 Add file Format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12" b="5776"/>
          <a:stretch/>
        </p:blipFill>
        <p:spPr>
          <a:xfrm>
            <a:off x="2226255" y="2240923"/>
            <a:ext cx="7739489" cy="36833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03808" y="2975020"/>
            <a:ext cx="8500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0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select Article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24" b="5215"/>
          <a:stretch/>
        </p:blipFill>
        <p:spPr>
          <a:xfrm>
            <a:off x="2226255" y="2305318"/>
            <a:ext cx="7739489" cy="36447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013656" y="3812146"/>
            <a:ext cx="940157" cy="1287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Upload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Review File Name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40" b="5511"/>
          <a:stretch/>
        </p:blipFill>
        <p:spPr>
          <a:xfrm>
            <a:off x="2226255" y="2253803"/>
            <a:ext cx="7739489" cy="368335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296992" y="3438659"/>
            <a:ext cx="695459" cy="386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Complete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24" b="5215"/>
          <a:stretch/>
        </p:blipFill>
        <p:spPr>
          <a:xfrm>
            <a:off x="2226255" y="2305318"/>
            <a:ext cx="7739489" cy="36447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348507" y="4237149"/>
            <a:ext cx="631065" cy="1287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6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to Issue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32" b="5214"/>
          <a:stretch/>
        </p:blipFill>
        <p:spPr>
          <a:xfrm>
            <a:off x="2226255" y="2279561"/>
            <a:ext cx="7739489" cy="36704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701566" y="4250028"/>
            <a:ext cx="785611" cy="12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6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the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20" r="10285" b="9655"/>
          <a:stretch/>
        </p:blipFill>
        <p:spPr>
          <a:xfrm>
            <a:off x="2226255" y="2318197"/>
            <a:ext cx="6943503" cy="343865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42479" y="2446986"/>
            <a:ext cx="553791" cy="3090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an Issue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33" b="4919"/>
          <a:stretch/>
        </p:blipFill>
        <p:spPr>
          <a:xfrm>
            <a:off x="2226255" y="2279561"/>
            <a:ext cx="7739489" cy="368335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781837" y="3142445"/>
            <a:ext cx="1197735" cy="128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6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32" b="5214"/>
          <a:stretch/>
        </p:blipFill>
        <p:spPr>
          <a:xfrm>
            <a:off x="2226255" y="2279561"/>
            <a:ext cx="7739489" cy="36704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190964" y="3625402"/>
            <a:ext cx="631065" cy="489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8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Edit or Add About the Journal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32" b="6695"/>
          <a:stretch/>
        </p:blipFill>
        <p:spPr>
          <a:xfrm>
            <a:off x="2226255" y="2279561"/>
            <a:ext cx="7739489" cy="36060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065172" y="3168204"/>
            <a:ext cx="708338" cy="1287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0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at Edit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36" b="4919"/>
          <a:stretch/>
        </p:blipFill>
        <p:spPr>
          <a:xfrm>
            <a:off x="2226255" y="2266681"/>
            <a:ext cx="7739489" cy="36962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031864" y="3773510"/>
            <a:ext cx="605307" cy="4636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28" b="4918"/>
          <a:stretch/>
        </p:blipFill>
        <p:spPr>
          <a:xfrm>
            <a:off x="2226255" y="2292439"/>
            <a:ext cx="7739489" cy="367047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074276" y="4649273"/>
            <a:ext cx="102172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5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Edit Editorial Team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32" b="6695"/>
          <a:stretch/>
        </p:blipFill>
        <p:spPr>
          <a:xfrm>
            <a:off x="2226255" y="2279561"/>
            <a:ext cx="7739489" cy="36060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842456" y="3631842"/>
            <a:ext cx="9787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5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at Edit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84" b="5601"/>
          <a:stretch/>
        </p:blipFill>
        <p:spPr>
          <a:xfrm>
            <a:off x="2226255" y="2292439"/>
            <a:ext cx="7739489" cy="3657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22017" y="3812146"/>
            <a:ext cx="450760" cy="41212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Editorial Team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24" b="4919"/>
          <a:stretch/>
        </p:blipFill>
        <p:spPr>
          <a:xfrm>
            <a:off x="2226255" y="2305317"/>
            <a:ext cx="7739489" cy="365760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80339" y="3554570"/>
            <a:ext cx="8371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4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Issues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503" r="10118" b="7584"/>
          <a:stretch/>
        </p:blipFill>
        <p:spPr>
          <a:xfrm>
            <a:off x="2226256" y="2305317"/>
            <a:ext cx="6956382" cy="347729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094705" y="2839148"/>
            <a:ext cx="1131551" cy="1873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in Create Issue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29" r="9619" b="8766"/>
          <a:stretch/>
        </p:blipFill>
        <p:spPr>
          <a:xfrm>
            <a:off x="2226256" y="2292439"/>
            <a:ext cx="6995018" cy="3503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8178085" y="3438659"/>
            <a:ext cx="734095" cy="463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Information of Issue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552" t="12054" r="30512" b="4594"/>
          <a:stretch/>
        </p:blipFill>
        <p:spPr>
          <a:xfrm>
            <a:off x="838200" y="1690688"/>
            <a:ext cx="5525037" cy="44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21" b="5617"/>
          <a:stretch/>
        </p:blipFill>
        <p:spPr>
          <a:xfrm>
            <a:off x="1738648" y="1365161"/>
            <a:ext cx="8384145" cy="446896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9115" y="2846231"/>
            <a:ext cx="953037" cy="347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84124" y="3863662"/>
            <a:ext cx="0" cy="373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Submit Article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270284" y="3657601"/>
            <a:ext cx="9916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5" y="1442434"/>
            <a:ext cx="5694218" cy="5228530"/>
          </a:xfrm>
        </p:spPr>
      </p:pic>
    </p:spTree>
    <p:extLst>
      <p:ext uri="{BB962C8B-B14F-4D97-AF65-F5344CB8AC3E}">
        <p14:creationId xmlns:p14="http://schemas.microsoft.com/office/powerpoint/2010/main" val="1261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143</Words>
  <Application>Microsoft Office PowerPoint</Application>
  <PresentationFormat>Widescreen</PresentationFormat>
  <Paragraphs>40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How to Publish Articles Content </vt:lpstr>
      <vt:lpstr>Login to the System</vt:lpstr>
      <vt:lpstr>Go to the Dashboard</vt:lpstr>
      <vt:lpstr>Go to Issues</vt:lpstr>
      <vt:lpstr>Enter in Create Issue</vt:lpstr>
      <vt:lpstr>Insert Information of Issue</vt:lpstr>
      <vt:lpstr>Cont..</vt:lpstr>
      <vt:lpstr>To Submit Article</vt:lpstr>
      <vt:lpstr>Step 1</vt:lpstr>
      <vt:lpstr>Step 2</vt:lpstr>
      <vt:lpstr>Step 3 Enter Metadata</vt:lpstr>
      <vt:lpstr>Cont..  Add Contributor </vt:lpstr>
      <vt:lpstr>Step 4 Finish Submission</vt:lpstr>
      <vt:lpstr>Cont..</vt:lpstr>
      <vt:lpstr>Next steps: Review this Submission</vt:lpstr>
      <vt:lpstr>Editorial Decision</vt:lpstr>
      <vt:lpstr>Cont..</vt:lpstr>
      <vt:lpstr>Record Editorial Decision</vt:lpstr>
      <vt:lpstr>Send to Production</vt:lpstr>
      <vt:lpstr>Cont..</vt:lpstr>
      <vt:lpstr>Send to Production</vt:lpstr>
      <vt:lpstr>Schedule for Publication</vt:lpstr>
      <vt:lpstr>Add Article File</vt:lpstr>
      <vt:lpstr>Cont.. Add file Format</vt:lpstr>
      <vt:lpstr>Step 1: select Article Component</vt:lpstr>
      <vt:lpstr>Cont. Upload File</vt:lpstr>
      <vt:lpstr>Step 2: Review File Name</vt:lpstr>
      <vt:lpstr>Step 3: Complete</vt:lpstr>
      <vt:lpstr>Assign to Issue</vt:lpstr>
      <vt:lpstr>Select an Issue</vt:lpstr>
      <vt:lpstr>Publish </vt:lpstr>
      <vt:lpstr>To Edit or Add About the Journal</vt:lpstr>
      <vt:lpstr>Click at Edit </vt:lpstr>
      <vt:lpstr>Cont..</vt:lpstr>
      <vt:lpstr>To Edit Editorial Team</vt:lpstr>
      <vt:lpstr>Click at Edit</vt:lpstr>
      <vt:lpstr>Edit Editorial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DCITNA</dc:creator>
  <cp:lastModifiedBy>mashaer</cp:lastModifiedBy>
  <cp:revision>45</cp:revision>
  <dcterms:created xsi:type="dcterms:W3CDTF">2022-03-11T17:34:26Z</dcterms:created>
  <dcterms:modified xsi:type="dcterms:W3CDTF">2022-06-29T13:00:26Z</dcterms:modified>
</cp:coreProperties>
</file>